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7"/>
    <p:restoredTop sz="94646"/>
  </p:normalViewPr>
  <p:slideViewPr>
    <p:cSldViewPr snapToGrid="0" snapToObjects="1">
      <p:cViewPr varScale="1">
        <p:scale>
          <a:sx n="70" d="100"/>
          <a:sy n="70" d="100"/>
        </p:scale>
        <p:origin x="200" y="10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94373-9F76-8949-B393-A64E75B23C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EF4828-48EF-E748-A61F-E8FC11AA76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D070FD-919F-E242-A6C3-D6076FDDF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B1DC92-5EB3-5641-82B3-80409394A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33EB0-F131-A949-A5FA-1EC19DB06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379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1F3DE-63EB-D045-9F85-801E2138F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8120EE-E312-3644-88BF-FF97559E5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8373E-B065-0A40-B67A-C0E2B973F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4A6FD3-C8D2-4D40-9787-A823C36C0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10863-04C7-814B-8291-9C874CBE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231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61FB3-240B-4243-9E37-EC43016C1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39658C-8472-F140-B5BD-9DA38C94BB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CFE539-44C9-104F-A091-1D2397332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0D7BC6-5A34-7545-A397-07B92EFFE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27F7B-FDDA-7443-8F27-63BE716B9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92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F987D-4B5F-374D-936B-D8672D7C3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A1FE6-2740-124E-BE46-61627947C1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4790E2-F454-3E47-9404-96F4B83B2D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3D5AF-2300-FC4A-85A5-C8FC68F6F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C385A-BFE8-F04A-B608-D8561058D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0CB5C-455D-D746-BF9E-206694D9C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550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D994A-94D1-7147-AEE9-3CB4997F3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414AF9-3EFD-C040-8AD7-CBAAEDCD3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32D7F5-A0DC-1044-8676-2F39898D1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7D77DE-00D7-CF40-9932-6C2B18A500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C88976-3110-AF48-A346-248EEBEEC7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6689B8-509F-F640-9412-528BFF384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C50DA7-CAB0-9146-82ED-43BC60E76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5AC10E-A8B1-3C48-A60D-939B5212F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27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64198-D944-6A44-9764-91A13799C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B28555-FC5C-D644-A6FF-26B852DED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FEE2D-BB5E-E548-9435-34162F12C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505772-0BA3-314A-ACA6-B5DEEBB38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60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62C40D-9441-C942-81E2-CE810E063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8A677D-6533-F243-9DD1-F23593C29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EA0AC4-5DEB-644A-A5EC-7730F1085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492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25514-9791-D14C-B686-03EA7CCB9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C9957-57FB-C944-9B77-32875A90B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BB3C94-7EBC-964B-80E8-4F5D419811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0C79AF-8268-8C4E-B0EB-DB08A06D1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663445-00D0-2248-A43E-E70D54F25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EE95A4-3A95-FA41-B678-F9951F633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56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2EEEF-2436-A247-B8C5-ED7E2B28A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9EE0ED-BB5D-2849-ADFE-06A9735EEC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6810A1-B878-D54C-A926-E64AAB382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120FA7-8F1B-7D40-A03B-380651C23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2B7BB4-DC2A-2248-B3A7-31F57C39B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2D00A5-67F9-3D45-98A6-B1531F517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95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A958D-16EB-9D40-9570-7D874FE14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40745C-8DC9-F14D-A794-94835D273E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F3A6FD-6CBD-8B4D-A2B1-0F6E75123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EC503-AD84-5A4C-A980-29997DA5D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C2D08-CECB-BE41-BB22-82B23DBBD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715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C28F5D-A947-294D-9AF0-BE2B69A0D6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A174E8-C71A-B047-B8B0-0F2B0D70F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F60DE-85F1-4B43-9E08-DD8FD8511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90A4B9-9BC5-224E-BC46-6C704F897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AE79D-78EC-AC48-B2BE-C776CC4E8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602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CE9919-AA52-F94F-BBC6-DE926FFBD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BDDC9-B1F2-7B40-8299-32E3CD981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08100-39FD-B44A-A407-9E1644E24E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E699B-A036-884E-8F99-240FA3CCA67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39AAA-BEBE-B840-91E4-5251EEB9E8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F85501-F653-5C4B-9791-57CB54B7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6BCC5-2F7E-9946-B87F-092A35FC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454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7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30E95E-8172-BF48-9127-2AB8377E2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467" y="643467"/>
            <a:ext cx="5571066" cy="55710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A02684-EB4F-B740-9892-C47CAD0D32F4}"/>
              </a:ext>
            </a:extLst>
          </p:cNvPr>
          <p:cNvSpPr txBox="1"/>
          <p:nvPr/>
        </p:nvSpPr>
        <p:spPr>
          <a:xfrm>
            <a:off x="2814638" y="643467"/>
            <a:ext cx="6200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My Ramadan Experience </a:t>
            </a:r>
          </a:p>
        </p:txBody>
      </p:sp>
    </p:spTree>
    <p:extLst>
      <p:ext uri="{BB962C8B-B14F-4D97-AF65-F5344CB8AC3E}">
        <p14:creationId xmlns:p14="http://schemas.microsoft.com/office/powerpoint/2010/main" val="2594090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7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2CB8AA-F760-BA4D-BF37-6F75348A6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6895" y="480060"/>
            <a:ext cx="5571066" cy="5571066"/>
          </a:xfrm>
          <a:prstGeom prst="rect">
            <a:avLst/>
          </a:prstGeom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id="{F358D1E9-C181-A84D-8CF9-71C428C5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746" y="725487"/>
            <a:ext cx="2135188" cy="540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Speech Bubble: Oval 5">
            <a:extLst>
              <a:ext uri="{FF2B5EF4-FFF2-40B4-BE49-F238E27FC236}">
                <a16:creationId xmlns:a16="http://schemas.microsoft.com/office/drawing/2014/main" id="{42F9E1F0-C3B0-AF49-9418-EA283598BBB0}"/>
              </a:ext>
            </a:extLst>
          </p:cNvPr>
          <p:cNvSpPr/>
          <p:nvPr/>
        </p:nvSpPr>
        <p:spPr>
          <a:xfrm>
            <a:off x="5848350" y="2143126"/>
            <a:ext cx="4854575" cy="3529012"/>
          </a:xfrm>
          <a:prstGeom prst="wedgeEllipseCallout">
            <a:avLst>
              <a:gd name="adj1" fmla="val -52665"/>
              <a:gd name="adj2" fmla="val -29762"/>
            </a:avLst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  <a:ea typeface="Sassoon Infant Rg" panose="02000803050000020003" pitchFamily="2" charset="0"/>
                <a:cs typeface="Arial" panose="020B0604020202020204" pitchFamily="34" charset="0"/>
              </a:rPr>
              <a:t>Hello. My name is Miss </a:t>
            </a:r>
            <a:r>
              <a:rPr lang="en-GB" altLang="en-US" dirty="0" err="1">
                <a:solidFill>
                  <a:schemeClr val="tx1"/>
                </a:solidFill>
                <a:latin typeface="Arial" panose="020B0604020202020204" pitchFamily="34" charset="0"/>
                <a:ea typeface="Sassoon Infant Rg" panose="02000803050000020003" pitchFamily="2" charset="0"/>
                <a:cs typeface="Arial" panose="020B0604020202020204" pitchFamily="34" charset="0"/>
              </a:rPr>
              <a:t>Guled</a:t>
            </a: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  <a:ea typeface="Sassoon Infant Rg" panose="02000803050000020003" pitchFamily="2" charset="0"/>
                <a:cs typeface="Arial" panose="020B0604020202020204" pitchFamily="34" charset="0"/>
              </a:rPr>
              <a:t>. This is a very special time for my family because it is Ramadan. My family and I are Muslim. We are fasting for a month.</a:t>
            </a:r>
          </a:p>
        </p:txBody>
      </p:sp>
    </p:spTree>
    <p:extLst>
      <p:ext uri="{BB962C8B-B14F-4D97-AF65-F5344CB8AC3E}">
        <p14:creationId xmlns:p14="http://schemas.microsoft.com/office/powerpoint/2010/main" val="3004816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7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990EFF-7012-8D40-84D2-6FED4FA4A4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467" y="643467"/>
            <a:ext cx="5571066" cy="5571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464F758-E907-2547-B87C-301B1BF83CA0}"/>
              </a:ext>
            </a:extLst>
          </p:cNvPr>
          <p:cNvSpPr/>
          <p:nvPr/>
        </p:nvSpPr>
        <p:spPr>
          <a:xfrm>
            <a:off x="2241103" y="480059"/>
            <a:ext cx="72315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What Is Ramadan</a:t>
            </a:r>
            <a:r>
              <a:rPr lang="en-GB" altLang="en-US" sz="4000" dirty="0"/>
              <a:t>?</a:t>
            </a:r>
            <a:endParaRPr lang="en-US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0E030E-2158-FD42-B5F9-36909394D245}"/>
              </a:ext>
            </a:extLst>
          </p:cNvPr>
          <p:cNvSpPr/>
          <p:nvPr/>
        </p:nvSpPr>
        <p:spPr>
          <a:xfrm>
            <a:off x="8153133" y="1187945"/>
            <a:ext cx="34197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Ramadan, grown-ups and older children do not eat when the sun is in the sky. This is called </a:t>
            </a:r>
            <a:r>
              <a:rPr lang="en-GB" alt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fasting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all eat a meal before the sun rise, called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suhoor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a meal when the sun sets, called Iftar.  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3E7034DE-B1A6-5A45-9324-A86064741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-7358" b="58377"/>
          <a:stretch>
            <a:fillRect/>
          </a:stretch>
        </p:blipFill>
        <p:spPr bwMode="auto">
          <a:xfrm>
            <a:off x="488404" y="1740218"/>
            <a:ext cx="3462338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peech Bubble: Oval 5">
            <a:extLst>
              <a:ext uri="{FF2B5EF4-FFF2-40B4-BE49-F238E27FC236}">
                <a16:creationId xmlns:a16="http://schemas.microsoft.com/office/drawing/2014/main" id="{4EF28C27-1735-6840-9012-E7CCA5706B3F}"/>
              </a:ext>
            </a:extLst>
          </p:cNvPr>
          <p:cNvSpPr/>
          <p:nvPr/>
        </p:nvSpPr>
        <p:spPr>
          <a:xfrm>
            <a:off x="4243958" y="2334736"/>
            <a:ext cx="3225800" cy="2382837"/>
          </a:xfrm>
          <a:prstGeom prst="wedgeEllipseCallout">
            <a:avLst>
              <a:gd name="adj1" fmla="val -66128"/>
              <a:gd name="adj2" fmla="val 4969"/>
            </a:avLst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love Ramadan because I get to spend so much time with my family and I get to help and be kind to so many people. </a:t>
            </a:r>
          </a:p>
        </p:txBody>
      </p:sp>
    </p:spTree>
    <p:extLst>
      <p:ext uri="{BB962C8B-B14F-4D97-AF65-F5344CB8AC3E}">
        <p14:creationId xmlns:p14="http://schemas.microsoft.com/office/powerpoint/2010/main" val="362006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7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2CDBDA-9E5D-2E41-8420-47ED08A2F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467" y="643467"/>
            <a:ext cx="5571066" cy="5571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3925C04-87D4-434C-A9A9-670537D90CD6}"/>
              </a:ext>
            </a:extLst>
          </p:cNvPr>
          <p:cNvSpPr/>
          <p:nvPr/>
        </p:nvSpPr>
        <p:spPr>
          <a:xfrm>
            <a:off x="3310467" y="643467"/>
            <a:ext cx="50762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Being Kind</a:t>
            </a:r>
            <a:endParaRPr lang="en-US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3D9BD4-8A76-1849-AEB1-7B8BE5356E90}"/>
              </a:ext>
            </a:extLst>
          </p:cNvPr>
          <p:cNvSpPr/>
          <p:nvPr/>
        </p:nvSpPr>
        <p:spPr>
          <a:xfrm>
            <a:off x="659491" y="1129717"/>
            <a:ext cx="32124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Ramadan, I try to be really kind to other people. Everyday, I try to do a good deed. I try to help my parents or siblings. I also try to help my friends at Alma. 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D65C1841-81BB-2149-B3C9-5413FDF69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425" y="2145560"/>
            <a:ext cx="6670675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peech Bubble: Oval 5">
            <a:extLst>
              <a:ext uri="{FF2B5EF4-FFF2-40B4-BE49-F238E27FC236}">
                <a16:creationId xmlns:a16="http://schemas.microsoft.com/office/drawing/2014/main" id="{6DBAF03F-AAE1-FF4A-874A-352032961583}"/>
              </a:ext>
            </a:extLst>
          </p:cNvPr>
          <p:cNvSpPr/>
          <p:nvPr/>
        </p:nvSpPr>
        <p:spPr>
          <a:xfrm>
            <a:off x="7178231" y="3496913"/>
            <a:ext cx="3092450" cy="2749550"/>
          </a:xfrm>
          <a:prstGeom prst="wedgeEllipseCallout">
            <a:avLst>
              <a:gd name="adj1" fmla="val -76625"/>
              <a:gd name="adj2" fmla="val -33569"/>
            </a:avLst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Today, I am helping my dad by cleaning his car.</a:t>
            </a:r>
          </a:p>
        </p:txBody>
      </p:sp>
    </p:spTree>
    <p:extLst>
      <p:ext uri="{BB962C8B-B14F-4D97-AF65-F5344CB8AC3E}">
        <p14:creationId xmlns:p14="http://schemas.microsoft.com/office/powerpoint/2010/main" val="167519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7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D57666-BB7C-FB48-A4AC-4F4C38CDA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9055" y="643467"/>
            <a:ext cx="5571066" cy="5571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FD5617E-BE18-AF4F-A448-DF7EBCA906F9}"/>
              </a:ext>
            </a:extLst>
          </p:cNvPr>
          <p:cNvSpPr/>
          <p:nvPr/>
        </p:nvSpPr>
        <p:spPr>
          <a:xfrm>
            <a:off x="3439055" y="643467"/>
            <a:ext cx="45333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dirty="0"/>
              <a:t>Prayer</a:t>
            </a:r>
            <a:endParaRPr lang="en-US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948DBA6-0E5A-194B-8221-E8394561E689}"/>
              </a:ext>
            </a:extLst>
          </p:cNvPr>
          <p:cNvSpPr/>
          <p:nvPr/>
        </p:nvSpPr>
        <p:spPr>
          <a:xfrm>
            <a:off x="646759" y="1351353"/>
            <a:ext cx="3509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Ramadan, we pray more than normal. Sometimes, I pray at the Mosque and sometimes, I pray at home. We try read a lot of Quran (Holy Book) to remember Allah (God). 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35877AEE-0266-5B45-8C9C-03BDC3438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971" y="2186967"/>
            <a:ext cx="3725863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peech Bubble: Oval 5">
            <a:extLst>
              <a:ext uri="{FF2B5EF4-FFF2-40B4-BE49-F238E27FC236}">
                <a16:creationId xmlns:a16="http://schemas.microsoft.com/office/drawing/2014/main" id="{57BF0EF9-89D7-1547-824D-04AF6CA2751D}"/>
              </a:ext>
            </a:extLst>
          </p:cNvPr>
          <p:cNvSpPr/>
          <p:nvPr/>
        </p:nvSpPr>
        <p:spPr>
          <a:xfrm>
            <a:off x="7258966" y="3734873"/>
            <a:ext cx="3562350" cy="2151062"/>
          </a:xfrm>
          <a:prstGeom prst="wedgeEllipseCallout">
            <a:avLst>
              <a:gd name="adj1" fmla="val -19741"/>
              <a:gd name="adj2" fmla="val -65157"/>
            </a:avLst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we pray, we try to pray together as a community, so we go to the mosque nearly every night!</a:t>
            </a:r>
          </a:p>
        </p:txBody>
      </p:sp>
    </p:spTree>
    <p:extLst>
      <p:ext uri="{BB962C8B-B14F-4D97-AF65-F5344CB8AC3E}">
        <p14:creationId xmlns:p14="http://schemas.microsoft.com/office/powerpoint/2010/main" val="136573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7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270F7F-CBEC-774A-B326-74D483D14E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093" y="557564"/>
            <a:ext cx="5571066" cy="5571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83C11CD-15D4-F24E-82AF-14238C9D5C51}"/>
              </a:ext>
            </a:extLst>
          </p:cNvPr>
          <p:cNvSpPr/>
          <p:nvPr/>
        </p:nvSpPr>
        <p:spPr>
          <a:xfrm>
            <a:off x="152181" y="467640"/>
            <a:ext cx="83488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How Long Does Ramadan Last For?</a:t>
            </a:r>
            <a:endParaRPr lang="en-US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99FB76-4510-1C47-9181-1F1148A5FE17}"/>
              </a:ext>
            </a:extLst>
          </p:cNvPr>
          <p:cNvSpPr/>
          <p:nvPr/>
        </p:nvSpPr>
        <p:spPr>
          <a:xfrm>
            <a:off x="8059136" y="1956022"/>
            <a:ext cx="36818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Ramadan last for 29 or 30 days (1 month). We know that it is the end of Ramadan when a new crescent moon is spotted in the sky.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F48A8840-890B-B342-8361-3CE71D646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-6841" b="56908"/>
          <a:stretch>
            <a:fillRect/>
          </a:stretch>
        </p:blipFill>
        <p:spPr bwMode="auto">
          <a:xfrm>
            <a:off x="503018" y="1591475"/>
            <a:ext cx="30702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2BB5B3BF-5B97-EC4A-AF66-AACA22365A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32" b="10278"/>
          <a:stretch>
            <a:fillRect/>
          </a:stretch>
        </p:blipFill>
        <p:spPr bwMode="auto">
          <a:xfrm>
            <a:off x="9463692" y="4139671"/>
            <a:ext cx="2096703" cy="2074862"/>
          </a:xfrm>
          <a:prstGeom prst="rect">
            <a:avLst/>
          </a:prstGeom>
          <a:noFill/>
          <a:ln w="28575">
            <a:solidFill>
              <a:srgbClr val="4A358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Speech Bubble: Oval 5">
            <a:extLst>
              <a:ext uri="{FF2B5EF4-FFF2-40B4-BE49-F238E27FC236}">
                <a16:creationId xmlns:a16="http://schemas.microsoft.com/office/drawing/2014/main" id="{D3E7FCD7-6458-8044-89D6-FBBF378D29E9}"/>
              </a:ext>
            </a:extLst>
          </p:cNvPr>
          <p:cNvSpPr/>
          <p:nvPr/>
        </p:nvSpPr>
        <p:spPr>
          <a:xfrm>
            <a:off x="3363802" y="1591475"/>
            <a:ext cx="2609850" cy="2354263"/>
          </a:xfrm>
          <a:prstGeom prst="wedgeEllipseCallout">
            <a:avLst>
              <a:gd name="adj1" fmla="val -53269"/>
              <a:gd name="adj2" fmla="val 33575"/>
            </a:avLst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we spot the moon in mecca it is an exciting feeling. Do you know why?</a:t>
            </a:r>
          </a:p>
        </p:txBody>
      </p:sp>
    </p:spTree>
    <p:extLst>
      <p:ext uri="{BB962C8B-B14F-4D97-AF65-F5344CB8AC3E}">
        <p14:creationId xmlns:p14="http://schemas.microsoft.com/office/powerpoint/2010/main" val="356403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7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5842F7-06A5-E44E-A893-A64CE35C8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467" y="643467"/>
            <a:ext cx="5571066" cy="55710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7445143-F13A-834D-B590-956C54CC9E7E}"/>
              </a:ext>
            </a:extLst>
          </p:cNvPr>
          <p:cNvSpPr/>
          <p:nvPr/>
        </p:nvSpPr>
        <p:spPr>
          <a:xfrm>
            <a:off x="205774" y="480060"/>
            <a:ext cx="7408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The new moon means Eid Al-</a:t>
            </a:r>
            <a:r>
              <a:rPr lang="en-GB" alt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Fitr</a:t>
            </a:r>
            <a:endParaRPr lang="en-US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CC4B00-CB81-A949-963B-E0BFD8B828F8}"/>
              </a:ext>
            </a:extLst>
          </p:cNvPr>
          <p:cNvSpPr/>
          <p:nvPr/>
        </p:nvSpPr>
        <p:spPr>
          <a:xfrm>
            <a:off x="520619" y="1690211"/>
            <a:ext cx="35798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Ramadan, we have a big celebration, called Eid al-</a:t>
            </a:r>
            <a:r>
              <a:rPr lang="en-US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Fitr</a:t>
            </a: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We wear our best clothes and eat lots of yummy foods.</a:t>
            </a:r>
          </a:p>
          <a:p>
            <a:pPr>
              <a:spcBef>
                <a:spcPct val="0"/>
              </a:spcBef>
            </a:pPr>
            <a:r>
              <a:rPr lang="en-US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everyone helps to cook food for our family and neighbors. 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FD0890AF-6B91-5343-A69A-2F1D3B545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347" b="51878"/>
          <a:stretch>
            <a:fillRect/>
          </a:stretch>
        </p:blipFill>
        <p:spPr bwMode="auto">
          <a:xfrm>
            <a:off x="4380574" y="2218986"/>
            <a:ext cx="3565525" cy="412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peech Bubble: Oval 5">
            <a:extLst>
              <a:ext uri="{FF2B5EF4-FFF2-40B4-BE49-F238E27FC236}">
                <a16:creationId xmlns:a16="http://schemas.microsoft.com/office/drawing/2014/main" id="{D814B433-EC96-DA44-AE2B-EF72CD83C846}"/>
              </a:ext>
            </a:extLst>
          </p:cNvPr>
          <p:cNvSpPr/>
          <p:nvPr/>
        </p:nvSpPr>
        <p:spPr>
          <a:xfrm>
            <a:off x="7614250" y="3349789"/>
            <a:ext cx="2127703" cy="1864306"/>
          </a:xfrm>
          <a:prstGeom prst="wedgeEllipseCallout">
            <a:avLst>
              <a:gd name="adj1" fmla="val -67501"/>
              <a:gd name="adj2" fmla="val 3640"/>
            </a:avLst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Eid Mubarak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80A92351-4738-9345-AB09-3C72B6667D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5" b="5533"/>
          <a:stretch>
            <a:fillRect/>
          </a:stretch>
        </p:blipFill>
        <p:spPr bwMode="auto">
          <a:xfrm>
            <a:off x="7419917" y="998226"/>
            <a:ext cx="4054289" cy="193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397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343</Words>
  <Application>Microsoft Macintosh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Hanan Guled</dc:creator>
  <cp:lastModifiedBy>Marc Shoffren</cp:lastModifiedBy>
  <cp:revision>3</cp:revision>
  <dcterms:created xsi:type="dcterms:W3CDTF">2020-05-20T07:18:51Z</dcterms:created>
  <dcterms:modified xsi:type="dcterms:W3CDTF">2020-05-20T08:03:31Z</dcterms:modified>
</cp:coreProperties>
</file>