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10691813" cy="7559675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DC3CA6-E077-4CC3-878A-9682BE1F68C0}" v="3" dt="2020-05-01T15:44:30.6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124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i Aldridge" userId="77aafed4-63e6-4afd-b539-4bbf4fcc2bfe" providerId="ADAL" clId="{1BDC3CA6-E077-4CC3-878A-9682BE1F68C0}"/>
    <pc:docChg chg="custSel modSld">
      <pc:chgData name="Abi Aldridge" userId="77aafed4-63e6-4afd-b539-4bbf4fcc2bfe" providerId="ADAL" clId="{1BDC3CA6-E077-4CC3-878A-9682BE1F68C0}" dt="2020-05-01T15:44:37.246" v="42" actId="20577"/>
      <pc:docMkLst>
        <pc:docMk/>
      </pc:docMkLst>
      <pc:sldChg chg="addSp delSp modSp">
        <pc:chgData name="Abi Aldridge" userId="77aafed4-63e6-4afd-b539-4bbf4fcc2bfe" providerId="ADAL" clId="{1BDC3CA6-E077-4CC3-878A-9682BE1F68C0}" dt="2020-05-01T15:44:37.246" v="42" actId="20577"/>
        <pc:sldMkLst>
          <pc:docMk/>
          <pc:sldMk cId="2177547583" sldId="256"/>
        </pc:sldMkLst>
        <pc:spChg chg="add mod">
          <ac:chgData name="Abi Aldridge" userId="77aafed4-63e6-4afd-b539-4bbf4fcc2bfe" providerId="ADAL" clId="{1BDC3CA6-E077-4CC3-878A-9682BE1F68C0}" dt="2020-05-01T15:44:28.552" v="28" actId="207"/>
          <ac:spMkLst>
            <pc:docMk/>
            <pc:sldMk cId="2177547583" sldId="256"/>
            <ac:spMk id="2" creationId="{BB9A41EC-898B-4768-B04F-86F78E3BE40E}"/>
          </ac:spMkLst>
        </pc:spChg>
        <pc:spChg chg="add mod">
          <ac:chgData name="Abi Aldridge" userId="77aafed4-63e6-4afd-b539-4bbf4fcc2bfe" providerId="ADAL" clId="{1BDC3CA6-E077-4CC3-878A-9682BE1F68C0}" dt="2020-05-01T15:44:37.246" v="42" actId="20577"/>
          <ac:spMkLst>
            <pc:docMk/>
            <pc:sldMk cId="2177547583" sldId="256"/>
            <ac:spMk id="3" creationId="{3B5853DA-94A5-4761-B908-4C3EE2EF7C03}"/>
          </ac:spMkLst>
        </pc:spChg>
        <pc:spChg chg="del">
          <ac:chgData name="Abi Aldridge" userId="77aafed4-63e6-4afd-b539-4bbf4fcc2bfe" providerId="ADAL" clId="{1BDC3CA6-E077-4CC3-878A-9682BE1F68C0}" dt="2020-05-01T15:41:58.212" v="0" actId="478"/>
          <ac:spMkLst>
            <pc:docMk/>
            <pc:sldMk cId="2177547583" sldId="256"/>
            <ac:spMk id="3" creationId="{A303D320-519D-4731-BC7D-FAACA2FB97BA}"/>
          </ac:spMkLst>
        </pc:spChg>
        <pc:spChg chg="del">
          <ac:chgData name="Abi Aldridge" userId="77aafed4-63e6-4afd-b539-4bbf4fcc2bfe" providerId="ADAL" clId="{1BDC3CA6-E077-4CC3-878A-9682BE1F68C0}" dt="2020-05-01T15:42:03.118" v="2" actId="478"/>
          <ac:spMkLst>
            <pc:docMk/>
            <pc:sldMk cId="2177547583" sldId="256"/>
            <ac:spMk id="4" creationId="{6EF114BD-AAE1-4A4F-B1B1-1D5C8623459D}"/>
          </ac:spMkLst>
        </pc:spChg>
        <pc:spChg chg="add del mod">
          <ac:chgData name="Abi Aldridge" userId="77aafed4-63e6-4afd-b539-4bbf4fcc2bfe" providerId="ADAL" clId="{1BDC3CA6-E077-4CC3-878A-9682BE1F68C0}" dt="2020-05-01T15:42:01.488" v="1" actId="478"/>
          <ac:spMkLst>
            <pc:docMk/>
            <pc:sldMk cId="2177547583" sldId="256"/>
            <ac:spMk id="6" creationId="{38F6D10F-4EBE-4FBD-9AD0-5CCF6DE1EFA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D89A3-64F1-4C7F-84EB-5A534485A96B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8724-F161-49BE-875E-280396467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600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D89A3-64F1-4C7F-84EB-5A534485A96B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8724-F161-49BE-875E-280396467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62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D89A3-64F1-4C7F-84EB-5A534485A96B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8724-F161-49BE-875E-280396467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702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D89A3-64F1-4C7F-84EB-5A534485A96B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8724-F161-49BE-875E-280396467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601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D89A3-64F1-4C7F-84EB-5A534485A96B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8724-F161-49BE-875E-280396467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136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D89A3-64F1-4C7F-84EB-5A534485A96B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8724-F161-49BE-875E-280396467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404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D89A3-64F1-4C7F-84EB-5A534485A96B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8724-F161-49BE-875E-280396467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846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D89A3-64F1-4C7F-84EB-5A534485A96B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8724-F161-49BE-875E-280396467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286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D89A3-64F1-4C7F-84EB-5A534485A96B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8724-F161-49BE-875E-280396467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169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D89A3-64F1-4C7F-84EB-5A534485A96B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8724-F161-49BE-875E-280396467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297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D89A3-64F1-4C7F-84EB-5A534485A96B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8724-F161-49BE-875E-280396467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017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D89A3-64F1-4C7F-84EB-5A534485A96B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58724-F161-49BE-875E-280396467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910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9A41EC-898B-4768-B04F-86F78E3BE40E}"/>
              </a:ext>
            </a:extLst>
          </p:cNvPr>
          <p:cNvSpPr txBox="1"/>
          <p:nvPr/>
        </p:nvSpPr>
        <p:spPr>
          <a:xfrm>
            <a:off x="2521974" y="3883076"/>
            <a:ext cx="57666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2">
                    <a:lumMod val="25000"/>
                  </a:schemeClr>
                </a:solidFill>
              </a:rPr>
              <a:t>INSERT NAME HERE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5853DA-94A5-4761-B908-4C3EE2EF7C03}"/>
              </a:ext>
            </a:extLst>
          </p:cNvPr>
          <p:cNvSpPr txBox="1"/>
          <p:nvPr/>
        </p:nvSpPr>
        <p:spPr>
          <a:xfrm>
            <a:off x="2521974" y="5348083"/>
            <a:ext cx="57666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>
                <a:solidFill>
                  <a:schemeClr val="bg2">
                    <a:lumMod val="25000"/>
                  </a:schemeClr>
                </a:solidFill>
              </a:rPr>
              <a:t>INSERT REASON HERE</a:t>
            </a:r>
            <a:endParaRPr lang="en-GB" sz="32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547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ikesCount xmlns="http://schemas.microsoft.com/sharepoint/v3" xsi:nil="true"/>
    <Ratings xmlns="http://schemas.microsoft.com/sharepoint/v3" xsi:nil="true"/>
    <LikedBy xmlns="http://schemas.microsoft.com/sharepoint/v3">
      <UserInfo>
        <DisplayName/>
        <AccountId xsi:nil="true"/>
        <AccountType/>
      </UserInfo>
    </LikedBy>
    <RatedBy xmlns="http://schemas.microsoft.com/sharepoint/v3">
      <UserInfo>
        <DisplayName/>
        <AccountId xsi:nil="true"/>
        <AccountType/>
      </UserInfo>
    </RatedBy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3E065A9F46F846B77359383866DA7B" ma:contentTypeVersion="" ma:contentTypeDescription="Create a new document." ma:contentTypeScope="" ma:versionID="7ee250f9062895bab14eac59e4a537f1">
  <xsd:schema xmlns:xsd="http://www.w3.org/2001/XMLSchema" xmlns:xs="http://www.w3.org/2001/XMLSchema" xmlns:p="http://schemas.microsoft.com/office/2006/metadata/properties" xmlns:ns1="http://schemas.microsoft.com/sharepoint/v3" xmlns:ns2="a7637a19-367a-4688-a577-98d1b2f5287e" xmlns:ns3="c08b032f-9e00-415d-9c15-e247b3ec09db" targetNamespace="http://schemas.microsoft.com/office/2006/metadata/properties" ma:root="true" ma:fieldsID="8fe4687a80f84d79d68de5b3023b7faf" ns1:_="" ns2:_="" ns3:_="">
    <xsd:import namespace="http://schemas.microsoft.com/sharepoint/v3"/>
    <xsd:import namespace="a7637a19-367a-4688-a577-98d1b2f5287e"/>
    <xsd:import namespace="c08b032f-9e00-415d-9c15-e247b3ec09db"/>
    <xsd:element name="properties">
      <xsd:complexType>
        <xsd:sequence>
          <xsd:element name="documentManagement">
            <xsd:complexType>
              <xsd:all>
                <xsd:element ref="ns1:AverageRating" minOccurs="0"/>
                <xsd:element ref="ns1:RatingCount" minOccurs="0"/>
                <xsd:element ref="ns1:RatedBy" minOccurs="0"/>
                <xsd:element ref="ns1:Ratings" minOccurs="0"/>
                <xsd:element ref="ns1:LikesCount" minOccurs="0"/>
                <xsd:element ref="ns1:LikedBy" minOccurs="0"/>
                <xsd:element ref="ns2:SharedWithUsers" minOccurs="0"/>
                <xsd:element ref="ns2:SharingHintHash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AverageRating" ma:index="8" nillable="true" ma:displayName="Rating (0-5)" ma:decimals="2" ma:description="Average value of all the ratings that have been submitted" ma:internalName="AverageRating" ma:readOnly="true">
      <xsd:simpleType>
        <xsd:restriction base="dms:Number"/>
      </xsd:simpleType>
    </xsd:element>
    <xsd:element name="RatingCount" ma:index="9" nillable="true" ma:displayName="Number of Ratings" ma:decimals="0" ma:description="Number of ratings submitted" ma:internalName="RatingCount" ma:readOnly="true">
      <xsd:simpleType>
        <xsd:restriction base="dms:Number"/>
      </xsd:simpleType>
    </xsd:element>
    <xsd:element name="RatedBy" ma:index="10" nillable="true" ma:displayName="Rated By" ma:description="Users rated the item." ma:hidden="true" ma:list="UserInfo" ma:internalName="Rat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atings" ma:index="11" nillable="true" ma:displayName="User ratings" ma:description="User ratings for the item" ma:hidden="true" ma:internalName="Ratings">
      <xsd:simpleType>
        <xsd:restriction base="dms:Note"/>
      </xsd:simpleType>
    </xsd:element>
    <xsd:element name="LikesCount" ma:index="12" nillable="true" ma:displayName="Number of Likes" ma:internalName="LikesCount">
      <xsd:simpleType>
        <xsd:restriction base="dms:Unknown"/>
      </xsd:simpleType>
    </xsd:element>
    <xsd:element name="LikedBy" ma:index="13" nillable="true" ma:displayName="Liked By" ma:hidden="true" ma:list="UserInfo" ma:internalName="Lik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637a19-367a-4688-a577-98d1b2f5287e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15" nillable="true" ma:displayName="Sharing Hint Hash" ma:internalName="SharingHintHash" ma:readOnly="true">
      <xsd:simpleType>
        <xsd:restriction base="dms:Text"/>
      </xsd:simple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7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8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8b032f-9e00-415d-9c15-e247b3ec09d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2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22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23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D2952E5-9AF8-45D6-9B22-10DFA26D5E9B}">
  <ds:schemaRefs>
    <ds:schemaRef ds:uri="http://schemas.microsoft.com/sharepoint/v3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c08b032f-9e00-415d-9c15-e247b3ec09db"/>
    <ds:schemaRef ds:uri="http://purl.org/dc/elements/1.1/"/>
    <ds:schemaRef ds:uri="http://purl.org/dc/terms/"/>
    <ds:schemaRef ds:uri="http://purl.org/dc/dcmitype/"/>
    <ds:schemaRef ds:uri="http://www.w3.org/XML/1998/namespace"/>
    <ds:schemaRef ds:uri="http://schemas.microsoft.com/office/infopath/2007/PartnerControls"/>
    <ds:schemaRef ds:uri="a7637a19-367a-4688-a577-98d1b2f5287e"/>
  </ds:schemaRefs>
</ds:datastoreItem>
</file>

<file path=customXml/itemProps2.xml><?xml version="1.0" encoding="utf-8"?>
<ds:datastoreItem xmlns:ds="http://schemas.openxmlformats.org/officeDocument/2006/customXml" ds:itemID="{ED11AC68-177F-4412-9346-388BAF21603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BB0F282-1105-432E-8BA9-2710D77196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a7637a19-367a-4688-a577-98d1b2f5287e"/>
    <ds:schemaRef ds:uri="c08b032f-9e00-415d-9c15-e247b3ec09d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6</Words>
  <Application>Microsoft Office PowerPoint</Application>
  <PresentationFormat>Custom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 Aldridge</dc:creator>
  <cp:lastModifiedBy>Abi Aldridge</cp:lastModifiedBy>
  <cp:revision>1</cp:revision>
  <dcterms:created xsi:type="dcterms:W3CDTF">2020-05-01T15:39:39Z</dcterms:created>
  <dcterms:modified xsi:type="dcterms:W3CDTF">2020-05-01T15:44:39Z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0x0101006A3E065A9F46F846B77359383866DA7B</vt:lpwstr>
  </property>
</Properties>
</file>